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D7F1513-B096-4BC8-9A45-F6DF9305558C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34D497E-6CC7-43FF-AD18-F0677CD4EDF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F1513-B096-4BC8-9A45-F6DF9305558C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4D497E-6CC7-43FF-AD18-F0677CD4ED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F1513-B096-4BC8-9A45-F6DF9305558C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4D497E-6CC7-43FF-AD18-F0677CD4ED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F1513-B096-4BC8-9A45-F6DF9305558C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4D497E-6CC7-43FF-AD18-F0677CD4ED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D7F1513-B096-4BC8-9A45-F6DF9305558C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34D497E-6CC7-43FF-AD18-F0677CD4EDF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F1513-B096-4BC8-9A45-F6DF9305558C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34D497E-6CC7-43FF-AD18-F0677CD4EDF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F1513-B096-4BC8-9A45-F6DF9305558C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34D497E-6CC7-43FF-AD18-F0677CD4ED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F1513-B096-4BC8-9A45-F6DF9305558C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4D497E-6CC7-43FF-AD18-F0677CD4EDF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7F1513-B096-4BC8-9A45-F6DF9305558C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4D497E-6CC7-43FF-AD18-F0677CD4ED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D7F1513-B096-4BC8-9A45-F6DF9305558C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34D497E-6CC7-43FF-AD18-F0677CD4EDF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D7F1513-B096-4BC8-9A45-F6DF9305558C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34D497E-6CC7-43FF-AD18-F0677CD4EDF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D7F1513-B096-4BC8-9A45-F6DF9305558C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34D497E-6CC7-43FF-AD18-F0677CD4EDF1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John Quincy Adams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Ian </a:t>
            </a:r>
            <a:r>
              <a:rPr lang="en-US" dirty="0" err="1" smtClean="0"/>
              <a:t>Siedow</a:t>
            </a:r>
            <a:endParaRPr lang="en-US" dirty="0"/>
          </a:p>
        </p:txBody>
      </p:sp>
      <p:pic>
        <p:nvPicPr>
          <p:cNvPr id="1026" name="Picture 2" descr="http://www.biography.com/imported/images/Biography/Images/Profiles/A/John-Quincy-Adams-9175983-1-4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19400"/>
            <a:ext cx="3829050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394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Braintree, Massachusetts in 1767</a:t>
            </a:r>
          </a:p>
          <a:p>
            <a:r>
              <a:rPr lang="en-US" dirty="0" smtClean="0"/>
              <a:t>Studied at Harvard </a:t>
            </a:r>
          </a:p>
          <a:p>
            <a:r>
              <a:rPr lang="en-US" dirty="0" smtClean="0"/>
              <a:t>At 26 becomes Minister to the Netherlands</a:t>
            </a:r>
          </a:p>
          <a:p>
            <a:r>
              <a:rPr lang="en-US" dirty="0" smtClean="0"/>
              <a:t>Serves in the Senate in 1802</a:t>
            </a:r>
          </a:p>
          <a:p>
            <a:r>
              <a:rPr lang="en-US" dirty="0" smtClean="0"/>
              <a:t>Secretary of State under James Monroe</a:t>
            </a:r>
          </a:p>
          <a:p>
            <a:r>
              <a:rPr lang="en-US" dirty="0" smtClean="0"/>
              <a:t>Wrote the Monroe Doctrine, established joint occupation of Oregon, and negotiated the cession of Florida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578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Policy Achievements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Extension of the Monroe Doctrine through treaties and trade agreements</a:t>
            </a:r>
          </a:p>
          <a:p>
            <a:r>
              <a:rPr lang="en-US" dirty="0" smtClean="0"/>
              <a:t>Extended trade to many </a:t>
            </a:r>
            <a:r>
              <a:rPr lang="en-US" dirty="0" err="1" smtClean="0"/>
              <a:t>Eurpean</a:t>
            </a:r>
            <a:r>
              <a:rPr lang="en-US" dirty="0" smtClean="0"/>
              <a:t> powers</a:t>
            </a:r>
          </a:p>
          <a:p>
            <a:r>
              <a:rPr lang="en-US" dirty="0" smtClean="0"/>
              <a:t>Supported the Revolution of Greece but did not send any fiscal or </a:t>
            </a:r>
            <a:r>
              <a:rPr lang="en-US" dirty="0" err="1" smtClean="0"/>
              <a:t>militent</a:t>
            </a:r>
            <a:r>
              <a:rPr lang="en-US" dirty="0" smtClean="0"/>
              <a:t> aid</a:t>
            </a:r>
          </a:p>
          <a:p>
            <a:r>
              <a:rPr lang="en-US" dirty="0" smtClean="0"/>
              <a:t>Increased the United States sphere of influence in the world, specifically Europe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752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Policy Failures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His failures were largely due to southern influence and </a:t>
            </a:r>
            <a:r>
              <a:rPr lang="en-US" dirty="0" err="1" smtClean="0"/>
              <a:t>Jacksonians</a:t>
            </a:r>
            <a:endParaRPr lang="en-US" dirty="0"/>
          </a:p>
          <a:p>
            <a:r>
              <a:rPr lang="en-US" dirty="0" smtClean="0"/>
              <a:t>New Latin American countries convened in Panama to discuss trade and alliance in the Western Hemisphere</a:t>
            </a:r>
          </a:p>
          <a:p>
            <a:r>
              <a:rPr lang="en-US" dirty="0" smtClean="0"/>
              <a:t>Naturally, the US was invited</a:t>
            </a:r>
          </a:p>
          <a:p>
            <a:r>
              <a:rPr lang="en-US" dirty="0" smtClean="0"/>
              <a:t>The south strongly opposed US delegates</a:t>
            </a:r>
            <a:endParaRPr lang="en-US" dirty="0"/>
          </a:p>
          <a:p>
            <a:r>
              <a:rPr lang="en-US" dirty="0" smtClean="0"/>
              <a:t>Latin America had outlawed slavery and colored people were not only an equal but a majority</a:t>
            </a:r>
          </a:p>
          <a:p>
            <a:r>
              <a:rPr lang="en-US" dirty="0" smtClean="0"/>
              <a:t>Adams was not able to get the US in on the trade agreements</a:t>
            </a:r>
          </a:p>
          <a:p>
            <a:r>
              <a:rPr lang="en-US" dirty="0" smtClean="0"/>
              <a:t>Globalizing trade would have greatly boosted the US economy as well as power and influence in the Western Hemisphere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428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Domestic Policy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Greatest achievement is The American System that involved three crucial parts.</a:t>
            </a:r>
          </a:p>
          <a:p>
            <a:pPr lvl="0"/>
            <a:r>
              <a:rPr lang="en-US" dirty="0" smtClean="0"/>
              <a:t>Building </a:t>
            </a:r>
            <a:r>
              <a:rPr lang="en-US" dirty="0"/>
              <a:t>of roads and canals to connect the country and increase trade capabilities. The reinstitution of the Bank of the United States. </a:t>
            </a:r>
          </a:p>
          <a:p>
            <a:pPr lvl="0"/>
            <a:r>
              <a:rPr lang="en-US" dirty="0"/>
              <a:t>This system was copied by many president who wanted to increase domestic improvements</a:t>
            </a:r>
          </a:p>
          <a:p>
            <a:pPr lvl="0"/>
            <a:r>
              <a:rPr lang="en-US" dirty="0" smtClean="0"/>
              <a:t>Adams signed </a:t>
            </a:r>
            <a:r>
              <a:rPr lang="en-US" dirty="0"/>
              <a:t>bills into law and collaborated with Henry Clay</a:t>
            </a:r>
          </a:p>
          <a:p>
            <a:pPr lvl="0"/>
            <a:r>
              <a:rPr lang="en-US" dirty="0"/>
              <a:t>Increased economic productivity and gave America a sense of nationalism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723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Domestic Policy Failures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Funding the American System and protecting northern industry required high tariffs including the Tariff of 1828 or the “Tariff of Abominations” as the </a:t>
            </a:r>
            <a:r>
              <a:rPr lang="en-US" dirty="0" err="1" smtClean="0"/>
              <a:t>Jacksonians</a:t>
            </a:r>
            <a:r>
              <a:rPr lang="en-US" dirty="0" smtClean="0"/>
              <a:t> called it.</a:t>
            </a:r>
          </a:p>
          <a:p>
            <a:pPr lvl="0"/>
            <a:r>
              <a:rPr lang="en-US" dirty="0"/>
              <a:t>May 19, 1828 Tariff to fund the American system and protect Northern industry</a:t>
            </a:r>
          </a:p>
          <a:p>
            <a:pPr lvl="0"/>
            <a:r>
              <a:rPr lang="en-US" dirty="0"/>
              <a:t>This event evolved American sectionalism as the Tariff hurt the south and protected the north. It was the highest tariff. South Carolina claimed nullification, a cause of the civil war</a:t>
            </a:r>
          </a:p>
          <a:p>
            <a:pPr lvl="0"/>
            <a:r>
              <a:rPr lang="en-US" dirty="0"/>
              <a:t>Adams supported the tariff and promoted it with Henry Clay</a:t>
            </a:r>
          </a:p>
          <a:p>
            <a:pPr lvl="0"/>
            <a:r>
              <a:rPr lang="en-US" dirty="0"/>
              <a:t>It was a failure because it was hated and </a:t>
            </a:r>
            <a:r>
              <a:rPr lang="en-US" dirty="0" smtClean="0"/>
              <a:t>lead to South Carolinas belief in nullification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8842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89</TotalTime>
  <Words>366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John Quincy Adams</vt:lpstr>
      <vt:lpstr>General Information</vt:lpstr>
      <vt:lpstr>Foreign Policy Achievements</vt:lpstr>
      <vt:lpstr>Foreign Policy Failures</vt:lpstr>
      <vt:lpstr>Domestic Policy Success</vt:lpstr>
      <vt:lpstr>Domestic Policy Failures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Quincy Adams</dc:title>
  <dc:creator>Ian R. Siedow</dc:creator>
  <cp:lastModifiedBy>Ian R. Siedow</cp:lastModifiedBy>
  <cp:revision>6</cp:revision>
  <dcterms:created xsi:type="dcterms:W3CDTF">2013-11-07T16:04:18Z</dcterms:created>
  <dcterms:modified xsi:type="dcterms:W3CDTF">2013-11-07T17:33:38Z</dcterms:modified>
</cp:coreProperties>
</file>